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1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534"/>
  </p:normalViewPr>
  <p:slideViewPr>
    <p:cSldViewPr snapToGrid="0" snapToObjects="1"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DC95F-6028-0741-8016-A21D3DE39CB9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6FACF-E332-E647-9A22-5A94DE51F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4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3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2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2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1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1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3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1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6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7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86CE1-235F-6941-BC79-09828ED2356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2230-F33D-4D43-85BD-08349FC8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3.wdp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Undealt with recommendation from IQAP </a:t>
            </a:r>
            <a:r>
              <a:rPr lang="en-US" i="1" dirty="0" smtClean="0"/>
              <a:t>(2015 and again early 2018)</a:t>
            </a:r>
            <a:endParaRPr lang="en-US" i="1" dirty="0"/>
          </a:p>
        </p:txBody>
      </p:sp>
      <p:pic>
        <p:nvPicPr>
          <p:cNvPr id="5" name="Picture 4" descr="Screenshot 2018-11-16 08.54.13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9074"/>
            <a:ext cx="9144000" cy="15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8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47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Two possible way to </a:t>
            </a:r>
            <a:r>
              <a:rPr lang="en-US" b="1" smtClean="0"/>
              <a:t>handle this: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one easy, one harder and perhaps for the future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Easy: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Add a bit more quality control/ accountability to the Major Research Paper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009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214" y="17308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1) Create a rubric based on the OCAV Learning Expectations </a:t>
            </a:r>
            <a:br>
              <a:rPr lang="en-US" sz="4000" b="1" dirty="0" smtClean="0"/>
            </a:br>
            <a:r>
              <a:rPr lang="en-US" sz="4000" b="1" dirty="0" smtClean="0"/>
              <a:t>(the province’s quality criteria)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100" dirty="0" smtClean="0"/>
              <a:t>- This would be the required, </a:t>
            </a:r>
            <a:r>
              <a:rPr lang="en-US" sz="3100" dirty="0" err="1" smtClean="0"/>
              <a:t>standardised</a:t>
            </a:r>
            <a:r>
              <a:rPr lang="en-US" sz="3100" dirty="0" smtClean="0"/>
              <a:t> rubric for ANSC*6600</a:t>
            </a:r>
            <a:br>
              <a:rPr lang="en-US" sz="31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06185" y="3494312"/>
            <a:ext cx="81316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C</a:t>
            </a:r>
            <a:r>
              <a:rPr lang="en-US" sz="2400" dirty="0"/>
              <a:t>. 1/3 marks will be from advisor only, on the student’s initiative, autonomy etc</a:t>
            </a:r>
            <a:r>
              <a:rPr lang="en-US" sz="2400" dirty="0" smtClean="0"/>
              <a:t>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2400" dirty="0" smtClean="0"/>
              <a:t>C</a:t>
            </a:r>
            <a:r>
              <a:rPr lang="en-US" sz="2400" dirty="0"/>
              <a:t>. 2/3 marks will be for the final </a:t>
            </a:r>
            <a:r>
              <a:rPr lang="en-US" sz="2400" dirty="0" smtClean="0"/>
              <a:t>product: </a:t>
            </a:r>
            <a:r>
              <a:rPr lang="en-US" sz="2400" dirty="0"/>
              <a:t>the Major Research </a:t>
            </a:r>
            <a:r>
              <a:rPr lang="en-US" sz="2400" dirty="0" smtClean="0"/>
              <a:t>Paper</a:t>
            </a:r>
          </a:p>
          <a:p>
            <a:pPr marL="800100" lvl="1" indent="-342900">
              <a:buFont typeface="Wingdings" charset="2"/>
              <a:buChar char="v"/>
            </a:pPr>
            <a:r>
              <a:rPr lang="en-US" sz="2400" i="1" dirty="0" smtClean="0"/>
              <a:t>Within this, relative weightings will be flexible: agreed beforehand with student and advisor (e.g. what % is for reviewing the literature? What % is for </a:t>
            </a:r>
            <a:r>
              <a:rPr lang="en-US" sz="2400" i="1" dirty="0" err="1" smtClean="0"/>
              <a:t>analysing</a:t>
            </a:r>
            <a:r>
              <a:rPr lang="en-US" sz="2400" i="1" dirty="0" smtClean="0"/>
              <a:t> data correctly? </a:t>
            </a:r>
            <a:r>
              <a:rPr lang="en-US" sz="2400" i="1" dirty="0"/>
              <a:t>e</a:t>
            </a:r>
            <a:r>
              <a:rPr lang="en-US" sz="2400" i="1" dirty="0" smtClean="0"/>
              <a:t>tc.)  (like AGR*4450)</a:t>
            </a:r>
          </a:p>
        </p:txBody>
      </p:sp>
    </p:spTree>
    <p:extLst>
      <p:ext uri="{BB962C8B-B14F-4D97-AF65-F5344CB8AC3E}">
        <p14:creationId xmlns:p14="http://schemas.microsoft.com/office/powerpoint/2010/main" val="10662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214" y="22322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2</a:t>
            </a:r>
            <a:r>
              <a:rPr lang="en-US" sz="4000" b="1" dirty="0" smtClean="0"/>
              <a:t>) The MRP is always double-marked by advisor and committee member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100" dirty="0" smtClean="0"/>
              <a:t>- After all, MScs by thesis have </a:t>
            </a:r>
            <a:r>
              <a:rPr lang="en-US" sz="3100" dirty="0" err="1" smtClean="0"/>
              <a:t>defences</a:t>
            </a:r>
            <a:r>
              <a:rPr lang="en-US" sz="3100" dirty="0" smtClean="0"/>
              <a:t> with multiple advisors</a:t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- It’s also what we’re supposed to do anyway:</a:t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57" y="4105833"/>
            <a:ext cx="7619482" cy="1282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72" y="5509073"/>
            <a:ext cx="2279952" cy="2941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15" y="5872843"/>
            <a:ext cx="7894769" cy="62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33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3) The MRP is deposited in the Atrium</a:t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100" dirty="0" smtClean="0"/>
              <a:t>- After all, MSc theses are public</a:t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>- And again we’re supposed to do something like this anyway!</a:t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i="1" dirty="0" smtClean="0"/>
              <a:t>(Require student to do it for 2% of grade?)</a:t>
            </a:r>
            <a:br>
              <a:rPr lang="en-US" sz="3100" i="1" dirty="0" smtClean="0"/>
            </a:br>
            <a:r>
              <a:rPr lang="en-US" sz="3100" i="1" dirty="0" smtClean="0"/>
              <a:t/>
            </a:r>
            <a:br>
              <a:rPr lang="en-US" sz="3100" i="1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06185" y="4000497"/>
            <a:ext cx="8131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endParaRPr lang="en-US" sz="2400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45" y="3213096"/>
            <a:ext cx="8040862" cy="249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5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87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 possible routes: </a:t>
            </a:r>
            <a:br>
              <a:rPr lang="en-US" dirty="0" smtClean="0"/>
            </a:br>
            <a:r>
              <a:rPr lang="en-US" dirty="0" smtClean="0"/>
              <a:t>one easy, </a:t>
            </a:r>
            <a:r>
              <a:rPr lang="en-US" b="1" dirty="0" smtClean="0"/>
              <a:t>one harder and perhaps for the future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The harder option: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this does not seem satisfactory</a:t>
            </a:r>
            <a:r>
              <a:rPr lang="en-US" b="1" dirty="0" smtClean="0"/>
              <a:t>, turn MSc by MRP into another, non MSc designation,</a:t>
            </a:r>
            <a:br>
              <a:rPr lang="en-US" b="1" dirty="0" smtClean="0"/>
            </a:br>
            <a:r>
              <a:rPr lang="en-US" b="1" dirty="0" smtClean="0"/>
              <a:t>e.g. MAS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686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Undealt with recommendation from IQAP (2015 and again early 2018)</vt:lpstr>
      <vt:lpstr>Two possible way to handle this:  one easy, one harder and perhaps for the future  Easy:  Add a bit more quality control/ accountability to the Major Research Paper</vt:lpstr>
      <vt:lpstr>1) Create a rubric based on the OCAV Learning Expectations  (the province’s quality criteria)  - This would be the required, standardised rubric for ANSC*6600  </vt:lpstr>
      <vt:lpstr>2) The MRP is always double-marked by advisor and committee member  - After all, MScs by thesis have defences with multiple advisors  - It’s also what we’re supposed to do anyway:   </vt:lpstr>
      <vt:lpstr>3) The MRP is deposited in the Atrium  - After all, MSc theses are public  - And again we’re supposed to do something like this anyway!        (Require student to do it for 2% of grade?)   </vt:lpstr>
      <vt:lpstr>Two possible routes:  one easy, one harder and perhaps for the future  The harder option: If this does not seem satisfactory, turn MSc by MRP into another, non MSc designation, e.g. MAS</vt:lpstr>
    </vt:vector>
  </TitlesOfParts>
  <Company>University of Guelph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Georgia Mason</dc:creator>
  <cp:lastModifiedBy>kmck</cp:lastModifiedBy>
  <cp:revision>8</cp:revision>
  <dcterms:created xsi:type="dcterms:W3CDTF">2018-11-16T13:54:21Z</dcterms:created>
  <dcterms:modified xsi:type="dcterms:W3CDTF">2018-11-19T15:56:05Z</dcterms:modified>
</cp:coreProperties>
</file>